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5801F-B098-4910-B827-2495424F0561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810B9-0F15-4B23-9B70-7583873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5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62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2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98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8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3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66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10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53380" y="4603827"/>
            <a:ext cx="8485240" cy="14376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altLang="ja-JP" sz="3600" dirty="0">
                <a:solidFill>
                  <a:schemeClr val="tx1"/>
                </a:solidFill>
              </a:rPr>
              <a:t>We have no financial relationship to disclose for our presentation contents.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12719" y="312939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6000" indent="-1404000"/>
            <a:r>
              <a:rPr lang="en-US" altLang="ja-JP" sz="2800" dirty="0">
                <a:solidFill>
                  <a:prstClr val="black"/>
                </a:solidFill>
              </a:rPr>
              <a:t>Authors</a:t>
            </a:r>
            <a:r>
              <a:rPr lang="ja-JP" altLang="en-US" sz="2800" dirty="0">
                <a:solidFill>
                  <a:prstClr val="black"/>
                </a:solidFill>
              </a:rPr>
              <a:t>： </a:t>
            </a:r>
            <a:r>
              <a:rPr lang="en-US" altLang="ja-JP" sz="2800" dirty="0">
                <a:solidFill>
                  <a:prstClr val="black"/>
                </a:solidFill>
              </a:rPr>
              <a:t>Taro </a:t>
            </a:r>
            <a:r>
              <a:rPr lang="en-US" altLang="ja-JP" sz="2800" dirty="0" err="1">
                <a:solidFill>
                  <a:prstClr val="black"/>
                </a:solidFill>
              </a:rPr>
              <a:t>Yakubutsu</a:t>
            </a:r>
            <a:r>
              <a:rPr lang="en-US" altLang="ja-JP" sz="2800" dirty="0">
                <a:solidFill>
                  <a:prstClr val="black"/>
                </a:solidFill>
              </a:rPr>
              <a:t>, Hanako Kyushu, </a:t>
            </a:r>
            <a:r>
              <a:rPr lang="ja-JP" altLang="en-US" sz="2800" dirty="0">
                <a:solidFill>
                  <a:prstClr val="black"/>
                </a:solidFill>
              </a:rPr>
              <a:t>　　　　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marL="1476000" indent="-1404000"/>
            <a:r>
              <a:rPr lang="ja-JP" altLang="en-US" sz="2800" dirty="0">
                <a:solidFill>
                  <a:prstClr val="black"/>
                </a:solidFill>
              </a:rPr>
              <a:t>　　　　　　</a:t>
            </a:r>
            <a:r>
              <a:rPr lang="en-US" altLang="ja-JP" sz="2800" dirty="0" err="1">
                <a:solidFill>
                  <a:prstClr val="black"/>
                </a:solidFill>
              </a:rPr>
              <a:t>Jiburo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Bunpu</a:t>
            </a:r>
            <a:r>
              <a:rPr lang="en-US" altLang="ja-JP" sz="2800" dirty="0">
                <a:solidFill>
                  <a:prstClr val="black"/>
                </a:solidFill>
              </a:rPr>
              <a:t>, Aiko  </a:t>
            </a:r>
            <a:r>
              <a:rPr lang="en-US" altLang="ja-JP" sz="2800" dirty="0" err="1">
                <a:solidFill>
                  <a:prstClr val="black"/>
                </a:solidFill>
              </a:rPr>
              <a:t>Taisya</a:t>
            </a:r>
            <a:r>
              <a:rPr lang="en-US" altLang="ja-JP" sz="2800" dirty="0">
                <a:solidFill>
                  <a:prstClr val="black"/>
                </a:solidFill>
              </a:rPr>
              <a:t>,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3390" y="219630"/>
            <a:ext cx="128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</a:rPr>
              <a:t>Format1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85262" y="466240"/>
            <a:ext cx="8633870" cy="2175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solidFill>
                  <a:prstClr val="black"/>
                </a:solidFill>
              </a:rPr>
              <a:t>2023 International Joint Meeting of 23</a:t>
            </a:r>
            <a:r>
              <a:rPr lang="en-US" altLang="ja-JP" sz="4400" baseline="30000" dirty="0">
                <a:solidFill>
                  <a:prstClr val="black"/>
                </a:solidFill>
              </a:rPr>
              <a:t>rd</a:t>
            </a:r>
            <a:r>
              <a:rPr lang="en-US" altLang="ja-JP" sz="4400" dirty="0">
                <a:solidFill>
                  <a:prstClr val="black"/>
                </a:solidFill>
              </a:rPr>
              <a:t> ICCP450/38</a:t>
            </a:r>
            <a:r>
              <a:rPr lang="en-US" altLang="ja-JP" sz="4400" baseline="30000" dirty="0">
                <a:solidFill>
                  <a:prstClr val="black"/>
                </a:solidFill>
              </a:rPr>
              <a:t>th</a:t>
            </a:r>
            <a:r>
              <a:rPr lang="en-US" altLang="ja-JP" sz="4400" dirty="0">
                <a:solidFill>
                  <a:prstClr val="black"/>
                </a:solidFill>
              </a:rPr>
              <a:t> JSSX </a:t>
            </a:r>
          </a:p>
          <a:p>
            <a:pPr algn="ctr"/>
            <a:r>
              <a:rPr lang="en-US" altLang="ja-JP" sz="4400" dirty="0">
                <a:solidFill>
                  <a:prstClr val="black"/>
                </a:solidFill>
              </a:rPr>
              <a:t>COI disclosure information</a:t>
            </a:r>
            <a:endParaRPr lang="ja-JP" alt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8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</dc:title>
  <dc:creator>Yoshiro Saito</dc:creator>
  <cp:lastModifiedBy>e007248</cp:lastModifiedBy>
  <cp:revision>27</cp:revision>
  <dcterms:created xsi:type="dcterms:W3CDTF">2016-09-21T06:30:16Z</dcterms:created>
  <dcterms:modified xsi:type="dcterms:W3CDTF">2023-08-22T02:31:41Z</dcterms:modified>
</cp:coreProperties>
</file>