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79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5801F-B098-4910-B827-2495424F0561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810B9-0F15-4B23-9B70-75838735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5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62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92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98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38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5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3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18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66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7E25D-0500-414C-A83A-23FA96C31382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9397-62EF-469A-B69B-4BBFBCAA91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10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5273" y="3219640"/>
            <a:ext cx="10021455" cy="35329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altLang="ja-JP" dirty="0">
                <a:solidFill>
                  <a:schemeClr val="tx1"/>
                </a:solidFill>
              </a:rPr>
              <a:t>We have the following financial relationships to disclose for our presentation contents.</a:t>
            </a:r>
          </a:p>
          <a:p>
            <a:pPr marL="357188" indent="-357188" algn="l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prstClr val="black"/>
                </a:solidFill>
              </a:rPr>
              <a:t>Grant/Research funding : 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r>
              <a:rPr lang="ja-JP" altLang="en-US" sz="2800" dirty="0">
                <a:solidFill>
                  <a:prstClr val="black"/>
                </a:solidFill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</a:rPr>
              <a:t>XXX company)</a:t>
            </a:r>
          </a:p>
          <a:p>
            <a:pPr marL="357188" indent="-357188" algn="l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prstClr val="black"/>
                </a:solidFill>
              </a:rPr>
              <a:t>Holding stock: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r>
              <a:rPr lang="ja-JP" altLang="en-US" sz="2800" dirty="0">
                <a:solidFill>
                  <a:prstClr val="black"/>
                </a:solidFill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</a:rPr>
              <a:t>XXX company)</a:t>
            </a:r>
          </a:p>
          <a:p>
            <a:pPr marL="357188" indent="-357188" algn="l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Patent royalties: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r>
              <a:rPr lang="ja-JP" altLang="en-US" sz="2800" dirty="0">
                <a:solidFill>
                  <a:prstClr val="black"/>
                </a:solidFill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</a:rPr>
              <a:t>XXX company)</a:t>
            </a:r>
          </a:p>
          <a:p>
            <a:pPr marL="357188" indent="-357188" algn="l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prstClr val="black"/>
                </a:solidFill>
              </a:rPr>
              <a:t>Lecture fee: </a:t>
            </a:r>
            <a:r>
              <a:rPr lang="ja-JP" altLang="en-US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r>
              <a:rPr lang="ja-JP" altLang="en-US" sz="2800" dirty="0">
                <a:solidFill>
                  <a:prstClr val="black"/>
                </a:solidFill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</a:rPr>
              <a:t>XXX company)</a:t>
            </a:r>
          </a:p>
          <a:p>
            <a:pPr marL="357188" indent="-357188" algn="l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prstClr val="black"/>
                </a:solidFill>
              </a:rPr>
              <a:t>Manuscript fee: 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r>
              <a:rPr lang="ja-JP" altLang="en-US" sz="2800" dirty="0">
                <a:solidFill>
                  <a:prstClr val="black"/>
                </a:solidFill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</a:rPr>
              <a:t>XXX company)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1073" y="2141509"/>
            <a:ext cx="8649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6000" indent="-1404000"/>
            <a:r>
              <a:rPr lang="en-US" altLang="ja-JP" sz="2800" dirty="0">
                <a:solidFill>
                  <a:prstClr val="black"/>
                </a:solidFill>
              </a:rPr>
              <a:t>Authors</a:t>
            </a:r>
            <a:r>
              <a:rPr lang="ja-JP" altLang="en-US" sz="2800" dirty="0">
                <a:solidFill>
                  <a:prstClr val="black"/>
                </a:solidFill>
              </a:rPr>
              <a:t>： </a:t>
            </a:r>
            <a:r>
              <a:rPr lang="en-US" altLang="ja-JP" sz="2800" dirty="0">
                <a:solidFill>
                  <a:prstClr val="black"/>
                </a:solidFill>
              </a:rPr>
              <a:t>Taro </a:t>
            </a:r>
            <a:r>
              <a:rPr lang="en-US" altLang="ja-JP" sz="2800" dirty="0" err="1">
                <a:solidFill>
                  <a:prstClr val="black"/>
                </a:solidFill>
              </a:rPr>
              <a:t>Yakubutsu</a:t>
            </a:r>
            <a:r>
              <a:rPr lang="en-US" altLang="ja-JP" sz="2800" dirty="0">
                <a:solidFill>
                  <a:prstClr val="black"/>
                </a:solidFill>
              </a:rPr>
              <a:t>, Hanako Kyushu, </a:t>
            </a:r>
            <a:r>
              <a:rPr lang="en-US" altLang="ja-JP" sz="2800" dirty="0" err="1">
                <a:solidFill>
                  <a:prstClr val="black"/>
                </a:solidFill>
              </a:rPr>
              <a:t>Jiburo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Bunpu</a:t>
            </a:r>
            <a:r>
              <a:rPr lang="en-US" altLang="ja-JP" sz="2800" dirty="0">
                <a:solidFill>
                  <a:prstClr val="black"/>
                </a:solidFill>
              </a:rPr>
              <a:t>,</a:t>
            </a:r>
          </a:p>
          <a:p>
            <a:pPr marL="1476000" indent="-1404000"/>
            <a:r>
              <a:rPr lang="ja-JP" altLang="en-US" sz="2800" dirty="0">
                <a:solidFill>
                  <a:prstClr val="black"/>
                </a:solidFill>
              </a:rPr>
              <a:t>　　　　  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ja-JP" altLang="en-US" sz="2800" dirty="0">
                <a:solidFill>
                  <a:prstClr val="black"/>
                </a:solidFill>
              </a:rPr>
              <a:t>　</a:t>
            </a:r>
            <a:r>
              <a:rPr lang="en-US" altLang="ja-JP" sz="2800" dirty="0">
                <a:solidFill>
                  <a:prstClr val="black"/>
                </a:solidFill>
              </a:rPr>
              <a:t>Aiko  </a:t>
            </a:r>
            <a:r>
              <a:rPr lang="en-US" altLang="ja-JP" sz="2800" dirty="0" err="1">
                <a:solidFill>
                  <a:prstClr val="black"/>
                </a:solidFill>
              </a:rPr>
              <a:t>Taisya</a:t>
            </a:r>
            <a:r>
              <a:rPr lang="en-US" altLang="ja-JP" sz="2800" dirty="0">
                <a:solidFill>
                  <a:prstClr val="black"/>
                </a:solidFill>
              </a:rPr>
              <a:t>, </a:t>
            </a:r>
            <a:r>
              <a:rPr lang="en-US" altLang="ja-JP" sz="2800" dirty="0" err="1">
                <a:solidFill>
                  <a:prstClr val="black"/>
                </a:solidFill>
              </a:rPr>
              <a:t>Saburo</a:t>
            </a:r>
            <a:r>
              <a:rPr lang="en-US" altLang="ja-JP" sz="2800" dirty="0">
                <a:solidFill>
                  <a:prstClr val="black"/>
                </a:solidFill>
              </a:rPr>
              <a:t> </a:t>
            </a:r>
            <a:r>
              <a:rPr lang="en-US" altLang="ja-JP" sz="2800" dirty="0" err="1">
                <a:solidFill>
                  <a:prstClr val="black"/>
                </a:solidFill>
              </a:rPr>
              <a:t>Dotai</a:t>
            </a:r>
            <a:endParaRPr lang="ja-JP" altLang="en-US" sz="28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9657" y="219630"/>
            <a:ext cx="142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prstClr val="black"/>
                </a:solidFill>
              </a:rPr>
              <a:t>Format3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EB910B-9352-4D11-ADF2-E21A5EC11CBF}"/>
              </a:ext>
            </a:extLst>
          </p:cNvPr>
          <p:cNvSpPr/>
          <p:nvPr/>
        </p:nvSpPr>
        <p:spPr>
          <a:xfrm>
            <a:off x="1779065" y="149661"/>
            <a:ext cx="8633870" cy="18031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000" dirty="0">
                <a:solidFill>
                  <a:prstClr val="black"/>
                </a:solidFill>
              </a:rPr>
              <a:t>2023 International Joint Meeting of 23</a:t>
            </a:r>
            <a:r>
              <a:rPr lang="en-US" altLang="ja-JP" sz="4000" baseline="30000" dirty="0">
                <a:solidFill>
                  <a:prstClr val="black"/>
                </a:solidFill>
              </a:rPr>
              <a:t>rd</a:t>
            </a:r>
            <a:r>
              <a:rPr lang="en-US" altLang="ja-JP" sz="4000" dirty="0">
                <a:solidFill>
                  <a:prstClr val="black"/>
                </a:solidFill>
              </a:rPr>
              <a:t> ICCP450/38</a:t>
            </a:r>
            <a:r>
              <a:rPr lang="en-US" altLang="ja-JP" sz="4000" baseline="30000" dirty="0">
                <a:solidFill>
                  <a:prstClr val="black"/>
                </a:solidFill>
              </a:rPr>
              <a:t>th</a:t>
            </a:r>
            <a:r>
              <a:rPr lang="en-US" altLang="ja-JP" sz="4000" dirty="0">
                <a:solidFill>
                  <a:prstClr val="black"/>
                </a:solidFill>
              </a:rPr>
              <a:t> JSSX </a:t>
            </a:r>
          </a:p>
          <a:p>
            <a:pPr algn="ctr"/>
            <a:r>
              <a:rPr lang="en-US" altLang="ja-JP" sz="4000" dirty="0">
                <a:solidFill>
                  <a:prstClr val="black"/>
                </a:solidFill>
              </a:rPr>
              <a:t>COI disclosure information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8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96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</dc:title>
  <dc:creator>Yoshiro Saito</dc:creator>
  <cp:lastModifiedBy>e007248</cp:lastModifiedBy>
  <cp:revision>28</cp:revision>
  <dcterms:created xsi:type="dcterms:W3CDTF">2016-09-21T06:30:16Z</dcterms:created>
  <dcterms:modified xsi:type="dcterms:W3CDTF">2023-08-22T02:30:47Z</dcterms:modified>
</cp:coreProperties>
</file>